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"/>
  </p:notesMasterIdLst>
  <p:sldIdLst>
    <p:sldId id="258" r:id="rId2"/>
    <p:sldId id="257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F1EF0-CC1E-4A56-8EF1-5E2ED9159717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3541-8A05-4183-A077-2C7CA9A1EE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96733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HAND OPERATED SPOT WELDING MACHINE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2940"/>
          <a:ext cx="9143999" cy="6862690"/>
        </p:xfrm>
        <a:graphic>
          <a:graphicData uri="http://schemas.openxmlformats.org/presentationml/2006/ole">
            <p:oleObj spid="_x0000_s1026" name="Acrobat Document" r:id="rId3" imgW="19506967" imgH="14630400" progId="AcroExch.Document.7">
              <p:embed/>
            </p:oleObj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1400" dirty="0" smtClean="0">
                <a:solidFill>
                  <a:srgbClr val="FFFF00"/>
                </a:solidFill>
              </a:rPr>
              <a:t>MODEL                     HT-1.5                            HT-2                                HT-5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INPUT VOLT            220 volt (1 phase)        220 volt (1 phase)        220-415 volt (2 phase)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THROAT DEPTH         300 MM                        300 MM                              300 MM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Throat rod Dia	 16 MM		    16 MM		              32 MM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Electrode Dia	 8 MM                            8 MM                               16 MM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KVA                           1.5 kva                            2 kva                                5 kva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THROAT GAP             </a:t>
            </a:r>
            <a:r>
              <a:rPr lang="en-US" sz="1400" dirty="0" smtClean="0">
                <a:solidFill>
                  <a:srgbClr val="FFFF00"/>
                </a:solidFill>
              </a:rPr>
              <a:t>100 </a:t>
            </a:r>
            <a:r>
              <a:rPr lang="en-US" sz="1400" dirty="0" smtClean="0">
                <a:solidFill>
                  <a:srgbClr val="FFFF00"/>
                </a:solidFill>
              </a:rPr>
              <a:t>MM  </a:t>
            </a:r>
            <a:r>
              <a:rPr lang="en-US" sz="1400" dirty="0" smtClean="0">
                <a:solidFill>
                  <a:srgbClr val="FFFF00"/>
                </a:solidFill>
              </a:rPr>
              <a:t>                    100 </a:t>
            </a:r>
            <a:r>
              <a:rPr lang="en-US" sz="1400" dirty="0" smtClean="0">
                <a:solidFill>
                  <a:srgbClr val="FFFF00"/>
                </a:solidFill>
              </a:rPr>
              <a:t>MM                               </a:t>
            </a:r>
            <a:r>
              <a:rPr lang="en-US" sz="1400" dirty="0" smtClean="0">
                <a:solidFill>
                  <a:srgbClr val="FFFF00"/>
                </a:solidFill>
              </a:rPr>
              <a:t>150 </a:t>
            </a:r>
            <a:r>
              <a:rPr lang="en-US" sz="1400" dirty="0" smtClean="0">
                <a:solidFill>
                  <a:srgbClr val="FFFF00"/>
                </a:solidFill>
              </a:rPr>
              <a:t>MM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W / T X 2 no 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Dimension – MM      0.7mm X 2 no         0.5 to 1mm X 2 no         0.5 to 1.4 mm SS x 2 no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                                                                                                     0.5 to 1.2 mm MSX 2 no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Type of Machine      Hand Operated          Hand Operated               Hand Operated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Approximate weight     10 KG                        16 KG                              40 KG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rgbClr val="FF0000"/>
                </a:solidFill>
              </a:rPr>
              <a:t> Also Thyristor &amp; Pneumatic Operated Available &amp; extra cost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Customer to provide air compressor, air connection &amp; water inlet / outlet.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PORTABLE INTEGRATED TYPE</a:t>
            </a:r>
          </a:p>
          <a:p>
            <a:pPr algn="ctr"/>
            <a:endParaRPr lang="en-US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</TotalTime>
  <Words>8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Concourse</vt:lpstr>
      <vt:lpstr>Adobe Acrobat Document</vt:lpstr>
      <vt:lpstr>       </vt:lpstr>
      <vt:lpstr>Slide 2</vt:lpstr>
      <vt:lpstr>              MODEL                     HT-1.5                            HT-2                                HT-5  INPUT VOLT            220 volt (1 phase)        220 volt (1 phase)        220-415 volt (2 phase)  THROAT DEPTH         300 MM                        300 MM                              300 MM  Throat rod Dia  16 MM      16 MM                32 MM  Electrode Dia  8 MM                            8 MM                               16 MM  KVA                           1.5 kva                            2 kva                                5 kva  THROAT GAP             100 MM                      100 MM                               150 MM  W / T X 2 no  Dimension – MM      0.7mm X 2 no         0.5 to 1mm X 2 no         0.5 to 1.4 mm SS x 2 no                                                                                                      0.5 to 1.2 mm MSX 2 no  Type of Machine      Hand Operated          Hand Operated               Hand Operated  Approximate weight     10 KG                        16 KG                              40 KG    Also Thyristor &amp; Pneumatic Operated Available &amp; extra cost Customer to provide air compressor, air connection &amp; water inlet / outlet.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uer</cp:lastModifiedBy>
  <cp:revision>32</cp:revision>
  <dcterms:created xsi:type="dcterms:W3CDTF">2006-08-16T00:00:00Z</dcterms:created>
  <dcterms:modified xsi:type="dcterms:W3CDTF">2012-02-04T07:45:34Z</dcterms:modified>
</cp:coreProperties>
</file>